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478528b6b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478528b6b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478528b6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478528b6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478528b6b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478528b6b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478528b6b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478528b6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478528b6b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478528b6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478528b6b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478528b6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478528b6b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478528b6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478528b6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478528b6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478528b6b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478528b6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478528b6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478528b6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478528b6b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478528b6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478528b6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478528b6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478528b6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478528b6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478528b6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478528b6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478528b6b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478528b6b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478528b6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478528b6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478528b6b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478528b6b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03375"/>
            <a:ext cx="8520600" cy="101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latin typeface="Avenir"/>
                <a:ea typeface="Avenir"/>
                <a:cs typeface="Avenir"/>
                <a:sym typeface="Avenir"/>
              </a:rPr>
              <a:t>Storyboard - gruppe 4 </a:t>
            </a:r>
            <a:endParaRPr b="1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9800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400"/>
              <a:t>Vi har valgt å lage to ulike storyboards som presenterer to ulike ideer. Den første ideen tar utgangspunkt i NRK</a:t>
            </a:r>
            <a:r>
              <a:rPr lang="no" sz="1400"/>
              <a:t>´s allerede eksisterende klimakalkulator, men vi ønsker å gjøre den mer tilpasset for unge. Her vil tall og statistikk representeres, men vi vil lage en visuell fremstilling som gjør det lettere å forstå hvor stort utslippet er, samtidig som man vil få muligheten til å sammenlikne utslippet med andre.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 sz="1400"/>
              <a:t>Den andre ideen er en personlighetstest som skal fortelle brukeren hvilken klimapersonlighet vedkommende har, og man vil få muligheten til å sammenlikne seg selv med andre. Testen forsøker å begrense tall og statistikk.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400"/>
              <a:t>Vi ønsker å få tilbakemelding fra dere om hvilken idé vi bør satse på før vi kan begynne å tenke mer detaljert!</a:t>
            </a:r>
            <a:endParaRPr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7813" y="152400"/>
            <a:ext cx="7128385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2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Resultat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8000" y="152400"/>
            <a:ext cx="6808007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3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Resultat(fortsettelse)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/>
        </p:nvSpPr>
        <p:spPr>
          <a:xfrm>
            <a:off x="2829750" y="1642150"/>
            <a:ext cx="3484500" cy="1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400"/>
              <a:t>Idé 2: Personlighetstest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4050" y="152400"/>
            <a:ext cx="5915898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2288" y="152400"/>
            <a:ext cx="411943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0663" y="152400"/>
            <a:ext cx="372267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1150" y="152400"/>
            <a:ext cx="4601703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4175" y="152400"/>
            <a:ext cx="377565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8339" y="774513"/>
            <a:ext cx="4627325" cy="359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829750" y="1642150"/>
            <a:ext cx="3484500" cy="1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400"/>
              <a:t>Idé 1: Klimakalkulator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2963" y="152400"/>
            <a:ext cx="7178072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Introduksjon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938" y="0"/>
            <a:ext cx="7824128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Generelle spørsmål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5700" y="152400"/>
            <a:ext cx="6252605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7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Transport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5050" y="152400"/>
            <a:ext cx="6493893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8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Transport(fortsettelse)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4138" y="152400"/>
            <a:ext cx="6335719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Mat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6850" y="152400"/>
            <a:ext cx="6290309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0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Forbruk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500" y="152400"/>
            <a:ext cx="7800991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1"/>
          <p:cNvSpPr txBox="1"/>
          <p:nvPr/>
        </p:nvSpPr>
        <p:spPr>
          <a:xfrm>
            <a:off x="668825" y="230900"/>
            <a:ext cx="2539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Forbruk fortsettelse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